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66" d="100"/>
          <a:sy n="66" d="100"/>
        </p:scale>
        <p:origin x="-1518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5EC4-0A28-4DC1-9CF8-8A8EB1DEBDEC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93E9F0F-8DE3-411A-9C0C-607A834E9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5EC4-0A28-4DC1-9CF8-8A8EB1DEBDEC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9F0F-8DE3-411A-9C0C-607A834E9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5EC4-0A28-4DC1-9CF8-8A8EB1DEBDEC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9F0F-8DE3-411A-9C0C-607A834E9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5EC4-0A28-4DC1-9CF8-8A8EB1DEBDEC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9F0F-8DE3-411A-9C0C-607A834E9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5EC4-0A28-4DC1-9CF8-8A8EB1DEBDEC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3E9F0F-8DE3-411A-9C0C-607A834E9B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5EC4-0A28-4DC1-9CF8-8A8EB1DEBDEC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9F0F-8DE3-411A-9C0C-607A834E9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5EC4-0A28-4DC1-9CF8-8A8EB1DEBDEC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9F0F-8DE3-411A-9C0C-607A834E9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5EC4-0A28-4DC1-9CF8-8A8EB1DEBDEC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9F0F-8DE3-411A-9C0C-607A834E9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5EC4-0A28-4DC1-9CF8-8A8EB1DEBDEC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9F0F-8DE3-411A-9C0C-607A834E9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5EC4-0A28-4DC1-9CF8-8A8EB1DEBDEC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9F0F-8DE3-411A-9C0C-607A834E9B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5EC4-0A28-4DC1-9CF8-8A8EB1DEBDEC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93E9F0F-8DE3-411A-9C0C-607A834E9B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44C5EC4-0A28-4DC1-9CF8-8A8EB1DEBDEC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893E9F0F-8DE3-411A-9C0C-607A834E9B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5" t="18235" r="16460" b="5565"/>
          <a:stretch/>
        </p:blipFill>
        <p:spPr>
          <a:xfrm>
            <a:off x="0" y="0"/>
            <a:ext cx="9020175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661248"/>
            <a:ext cx="7571184" cy="914400"/>
          </a:xfrm>
        </p:spPr>
        <p:txBody>
          <a:bodyPr/>
          <a:lstStyle/>
          <a:p>
            <a:r>
              <a:rPr lang="ru-RU" dirty="0" smtClean="0"/>
              <a:t>Балка для опалубки перекрытий </a:t>
            </a:r>
            <a:r>
              <a:rPr lang="ru-RU" dirty="0" smtClean="0">
                <a:solidFill>
                  <a:schemeClr val="tx1"/>
                </a:solidFill>
              </a:rPr>
              <a:t>В-001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2" name="Picture 4" descr="C:\Users\user\Desktop\РАФФпроф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345" y1="4390" x2="525" y2="31220"/>
                        <a14:foregroundMark x1="315" y1="32195" x2="525" y2="95610"/>
                        <a14:foregroundMark x1="4932" y1="94146" x2="43861" y2="88780"/>
                        <a14:foregroundMark x1="12907" y1="80000" x2="11123" y2="65854"/>
                        <a14:foregroundMark x1="11542" y1="43902" x2="11123" y2="33659"/>
                        <a14:foregroundMark x1="5876" y1="14634" x2="54040" y2="14634"/>
                        <a14:foregroundMark x1="57712" y1="8780" x2="44596" y2="80000"/>
                        <a14:foregroundMark x1="46800" y1="47317" x2="45016" y2="34146"/>
                        <a14:foregroundMark x1="43757" y1="40488" x2="45121" y2="34634"/>
                        <a14:foregroundMark x1="25498" y1="22927" x2="28227" y2="63415"/>
                        <a14:foregroundMark x1="18678" y1="31220" x2="17524" y2="64390"/>
                        <a14:foregroundMark x1="21616" y1="81951" x2="21511" y2="66829"/>
                        <a14:foregroundMark x1="22036" y1="55610" x2="21826" y2="51220"/>
                        <a14:foregroundMark x1="11333" y1="64878" x2="10493" y2="56585"/>
                        <a14:foregroundMark x1="37775" y1="77073" x2="38090" y2="45366"/>
                        <a14:foregroundMark x1="36831" y1="42927" x2="34942" y2="35610"/>
                        <a14:foregroundMark x1="33893" y1="42439" x2="34103" y2="34146"/>
                        <a14:foregroundMark x1="45016" y1="73659" x2="43127" y2="60000"/>
                        <a14:foregroundMark x1="57922" y1="81951" x2="60546" y2="36585"/>
                        <a14:foregroundMark x1="9024" y1="56585" x2="8395" y2="38537"/>
                        <a14:foregroundMark x1="14061" y1="67805" x2="12172" y2="53659"/>
                        <a14:foregroundMark x1="14061" y1="36585" x2="13641" y2="49268"/>
                        <a14:foregroundMark x1="25813" y1="63415" x2="23295" y2="42439"/>
                        <a14:foregroundMark x1="18888" y1="72683" x2="19203" y2="67805"/>
                        <a14:foregroundMark x1="23715" y1="60488" x2="19727" y2="61463"/>
                        <a14:foregroundMark x1="31584" y1="34634" x2="31375" y2="67805"/>
                        <a14:foregroundMark x1="35152" y1="50244" x2="34732" y2="51220"/>
                        <a14:foregroundMark x1="37041" y1="32683" x2="35782" y2="29268"/>
                        <a14:foregroundMark x1="40714" y1="35610" x2="40818" y2="57073"/>
                        <a14:foregroundMark x1="44911" y1="52195" x2="44911" y2="47317"/>
                        <a14:foregroundMark x1="46695" y1="33659" x2="45540" y2="30244"/>
                        <a14:backgroundMark x1="97062" y1="89268" x2="99790" y2="97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380276"/>
            <a:ext cx="4183578" cy="899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845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Балка </a:t>
            </a:r>
            <a:r>
              <a:rPr lang="en-US" dirty="0" smtClean="0"/>
              <a:t>B-001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>завершилось строительство 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завода по производству сложных стальных профилей в г</a:t>
            </a:r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>. Казань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. Для обеспечения высокого качества продукции было завезено новейшее европейское оборудование, позволяющее производить широкий спектр профилей для самых разных категорий потребителей. </a:t>
            </a:r>
            <a:endParaRPr lang="ru-RU" sz="22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Продукция 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вышла на рынок под брендом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RAFF</a:t>
            </a:r>
            <a:r>
              <a:rPr lang="en-US" sz="2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prof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ряду первых позиций была произведена 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стальная балка для опалубки перекрытий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не имеющая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аналогов среди производимых на территории Российской Федерации и стран СНГ. </a:t>
            </a:r>
          </a:p>
        </p:txBody>
      </p:sp>
      <p:pic>
        <p:nvPicPr>
          <p:cNvPr id="2050" name="Picture 2" descr="C:\Users\user\Desktop\NATO\Branding\РАФФпро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4282"/>
            <a:ext cx="2340499" cy="50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05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балка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4" t="23676" r="5976" b="14076"/>
          <a:stretch/>
        </p:blipFill>
        <p:spPr bwMode="auto">
          <a:xfrm>
            <a:off x="-1" y="3695700"/>
            <a:ext cx="8991601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NATO\POS production\Буклеты\Буклет март 2014\тз\Буклет ПРОФИЛЬ\фото для 004\Балка для опалубки перекрытий В-001-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28192"/>
            <a:ext cx="8712968" cy="244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NATO\Branding\РАФФпроф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4282"/>
            <a:ext cx="2340499" cy="50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293096"/>
            <a:ext cx="51845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Вес стальной балки 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-001 - 5,92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кг/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м.п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без бруса – 5,2 кг/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м.п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.). </a:t>
            </a: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Используемый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металл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оцинкованная сталь ст08пс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группа ХП, класс 2,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ГОСТ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14918-80.</a:t>
            </a:r>
          </a:p>
        </p:txBody>
      </p:sp>
    </p:spTree>
    <p:extLst>
      <p:ext uri="{BB962C8B-B14F-4D97-AF65-F5344CB8AC3E}">
        <p14:creationId xmlns:p14="http://schemas.microsoft.com/office/powerpoint/2010/main" val="380677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Балка </a:t>
            </a:r>
            <a:r>
              <a:rPr lang="en-US" dirty="0"/>
              <a:t>B-001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Применение: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качестве одного из основных элементов опалубки перекрытий, является несущей </a:t>
            </a:r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>конструкцией;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качестве элемента балочно-ригельной опалубки. </a:t>
            </a:r>
            <a:endParaRPr lang="ru-RU" sz="22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Преимущества: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>выдерживает 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нагрузки гораздо </a:t>
            </a:r>
            <a:r>
              <a:rPr lang="ru-RU" sz="2200" b="0" dirty="0" err="1">
                <a:latin typeface="Times New Roman" pitchFamily="18" charset="0"/>
                <a:cs typeface="Times New Roman" pitchFamily="18" charset="0"/>
              </a:rPr>
              <a:t>бóльшие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, чем аналоги из </a:t>
            </a:r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>дерева;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>длительный срок эксплуатации;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>обеспечивает 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высокую эффективность при ее использовании. </a:t>
            </a:r>
          </a:p>
        </p:txBody>
      </p:sp>
      <p:pic>
        <p:nvPicPr>
          <p:cNvPr id="4" name="Picture 2" descr="C:\Users\user\Desktop\NATO\Branding\РАФФпро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4282"/>
            <a:ext cx="2340499" cy="50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NATO\Branding\РАФФпро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423" y="424282"/>
            <a:ext cx="2340499" cy="50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сертификаты\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799" y="1329942"/>
            <a:ext cx="2635054" cy="365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сертификаты\Сертификат ГОСТ Р_Профили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9"/>
          <a:stretch/>
        </p:blipFill>
        <p:spPr bwMode="auto">
          <a:xfrm>
            <a:off x="1412836" y="1319116"/>
            <a:ext cx="2450938" cy="367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6712" y="5301208"/>
            <a:ext cx="76855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Результаты сравнительных испытаний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показали,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стальная балка по отношению к деревянной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выдерживает 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нагрузку на 35% больше.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12836" y="1319116"/>
            <a:ext cx="2450938" cy="3663204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1319116"/>
            <a:ext cx="2536789" cy="3663203"/>
          </a:xfrm>
          <a:prstGeom prst="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16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Прайс-лист</a:t>
            </a:r>
            <a:endParaRPr lang="ru-RU" dirty="0"/>
          </a:p>
        </p:txBody>
      </p:sp>
      <p:pic>
        <p:nvPicPr>
          <p:cNvPr id="4" name="Picture 2" descr="C:\Users\user\Desktop\NATO\Branding\РАФФпро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4282"/>
            <a:ext cx="2340499" cy="50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532190"/>
              </p:ext>
            </p:extLst>
          </p:nvPr>
        </p:nvGraphicFramePr>
        <p:xfrm>
          <a:off x="539552" y="1844824"/>
          <a:ext cx="7957123" cy="4094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63730"/>
                <a:gridCol w="4093393"/>
              </a:tblGrid>
              <a:tr h="9209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единовременного заказа, </a:t>
                      </a:r>
                      <a:r>
                        <a:rPr lang="ru-RU" sz="3200" b="1" i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м.п</a:t>
                      </a:r>
                      <a:r>
                        <a:rPr lang="ru-RU" sz="32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Цена завода,                                руб./</a:t>
                      </a:r>
                      <a:r>
                        <a:rPr lang="ru-RU" sz="3200" b="1" i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м.п</a:t>
                      </a:r>
                      <a:r>
                        <a:rPr lang="ru-RU" sz="32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6578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570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6578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9000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561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6578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15000</a:t>
                      </a:r>
                      <a:endParaRPr lang="ru-RU" sz="3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552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6578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30000</a:t>
                      </a:r>
                      <a:endParaRPr lang="ru-RU" sz="3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540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95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Наталья">
      <a:dk1>
        <a:srgbClr val="00923F"/>
      </a:dk1>
      <a:lt1>
        <a:srgbClr val="FFFFFF"/>
      </a:lt1>
      <a:dk2>
        <a:srgbClr val="DF4C37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330</TotalTime>
  <Words>197</Words>
  <Application>Microsoft Office PowerPoint</Application>
  <PresentationFormat>Экран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Главная</vt:lpstr>
      <vt:lpstr>Презентация PowerPoint</vt:lpstr>
      <vt:lpstr>Балка B-001</vt:lpstr>
      <vt:lpstr>Презентация PowerPoint</vt:lpstr>
      <vt:lpstr>Балка B-001</vt:lpstr>
      <vt:lpstr>Презентация PowerPoint</vt:lpstr>
      <vt:lpstr>Прайс-лист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22</cp:revision>
  <dcterms:created xsi:type="dcterms:W3CDTF">2014-04-18T08:59:27Z</dcterms:created>
  <dcterms:modified xsi:type="dcterms:W3CDTF">2015-02-10T09:24:35Z</dcterms:modified>
</cp:coreProperties>
</file>